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FA6F2-E4EE-8C78-0584-B70967653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2484BA-6611-322D-DF1F-65416B01E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02A888-0026-F627-249B-B13C4CCA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BB374A-EAB3-BE41-537E-FF1E6347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6D6D6F-681C-8E0B-B22C-8749D6D0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81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6DF1B-3EE3-26C3-A9BD-8A5AF2E7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E09F29-3FEF-8751-CD14-0A22AEABD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B464F9-EBBC-636E-3EA7-4E8AC30B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29AA5-F0AE-BE83-43AF-864ACF7E4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1DD9BC-D00D-5E49-670C-B7090363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5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B6C18F-B96E-7640-CE0E-E5F579173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17D762-4D4D-21E1-AABB-2EA0624C5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470431-F7F9-7F8D-D0AD-5D12B39B5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561C4-BD4C-FD7A-C933-1266BF09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B95A1A-844D-469B-EB0F-15789EB3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5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00229-19CD-20A4-F92F-204B6FE2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5A055E-E5F9-3302-9E0E-298FDB65C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8C16B4-D828-7D58-9596-84357ECD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E4AE17-B396-03F7-294B-5B8E1181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FF25CC-C2A4-CE0B-0F94-550EB565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0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35206-C150-213C-FBB0-E3BDA6BF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8BDD13-8935-BD42-C28D-CE6BE3F55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6B3F42-5CA4-EA3A-1639-C0820311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47E815-D0F2-0858-3697-F5FF2E01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AE310E-B4D8-83CA-0867-07687EF9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1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EA6FD-0F2D-F931-0D02-D39370EB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760B1D-7D0B-E28D-4CFD-F493699AA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FCF18A-7E66-961B-F7A7-90709C2DE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09C21B-EE9F-7F23-A469-A34B59A2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8F1060-C921-81C1-F22D-67F1815A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AED9B3-4144-A078-0631-CEC7AB80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5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DCC05-E4FB-0964-A36F-3D8047E5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AC3D04-7951-5753-A92E-9FB8E39EC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F9F73C-B885-726E-BC87-97A37DAF1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D2DD7B-725D-66C6-FFDD-E45A2F09F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776F907-F293-37DC-3885-68BBFA00C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1BC8F7E-A48C-3E08-E345-3EE0F3CA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E4B2EA8-9158-14A8-4062-364BC08E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9300AD-768F-CDB6-A35C-919C8472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68DEA-D205-BAC2-1551-58FCF0EB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9A416F-1D6A-55BC-676E-C70D8003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0721ED-8810-A010-5DCD-AF6EDCF3C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F8D28D-7B67-D45A-F48C-E571CC8B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2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035B5E8-8DBA-BF6C-7C67-8B044BE1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3369BD6-A7DE-090F-C3CB-C164BEF5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5E00B6-5E13-97C9-9E2E-021DE643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6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8D170-2547-89DC-DA7D-86E0B9EF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D2A825-08FD-DAED-E23F-E5BD4806D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07F1B4-E1F7-6582-D3E2-01E7273C3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43DB66-8E71-7DF0-C075-A6ACD196F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67E822-834A-8C78-922E-D925CAD2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FE7306-1BA7-9498-8E6E-F5404251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6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9634-B6F4-8FC5-69A4-628A5C82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CC799B-D127-1F79-116D-608B51BC3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B65089-2B0C-B500-7B5E-FD2369C39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502F00-F8F5-FC97-18A5-AC7932C0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011A7C-5D4E-1BBF-F3FC-4951CD8E6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C04E60-8BC3-F5EA-F37F-DAECC9F2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A21CE88-D61C-9ED7-E5CE-74A9608B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43B4A8-AC84-6E58-5229-F9202D594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03B60-4936-89BB-4ECE-085ECF78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A23289-3DE6-4E15-B64B-5331D82E3881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A67685-07BC-C4FA-C39C-FBFADB86A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32D9F1-49E8-2ABC-ECF3-C20B3CFAD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2C3683-B303-2D9A-77C1-77E31783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6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B43E02-597C-E26D-93BE-68881903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6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CFDD3A-76F9-F625-6274-0242D933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0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CD90A6-A78C-163B-5B9C-B3D9936F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" y="136306"/>
            <a:ext cx="10936226" cy="26292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A8EC8B-77A8-A3DB-33FE-7ACB8B18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6" y="2796846"/>
            <a:ext cx="10879068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9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4E70DB-9B44-E524-1EDA-F921A799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085523"/>
            <a:ext cx="10764752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C2FCBA-9C3A-9113-87BB-BD351345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9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E09BCA-F17E-6E3D-7B09-13AA66C28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1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795BCB-6FDF-3F91-8EB1-22648BF9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5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4058ED-A3D7-4C57-9882-8122F0BD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7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049909-6A4A-1CE1-1C9A-5C179F6D5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2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D2FE34-6ED6-0294-8DFD-53932605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1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6D55B2-4FAA-010E-8001-8B70D05C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25A940-7654-3264-E4C4-28CB7A4C8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6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5</cp:revision>
  <dcterms:created xsi:type="dcterms:W3CDTF">2025-04-09T00:51:13Z</dcterms:created>
  <dcterms:modified xsi:type="dcterms:W3CDTF">2025-05-04T22:59:24Z</dcterms:modified>
</cp:coreProperties>
</file>